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0439400" cy="71993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1" d="100"/>
          <a:sy n="121" d="100"/>
        </p:scale>
        <p:origin x="78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2955" y="1178222"/>
            <a:ext cx="8873490" cy="2506427"/>
          </a:xfrm>
        </p:spPr>
        <p:txBody>
          <a:bodyPr anchor="b"/>
          <a:lstStyle>
            <a:lvl1pPr algn="ctr">
              <a:defRPr sz="6299"/>
            </a:lvl1pPr>
          </a:lstStyle>
          <a:p>
            <a:r>
              <a:rPr lang="en-US"/>
              <a:t>Click to edit Master title style</a:t>
            </a:r>
            <a:endParaRPr lang="en-US" dirty="0"/>
          </a:p>
        </p:txBody>
      </p:sp>
      <p:sp>
        <p:nvSpPr>
          <p:cNvPr id="3" name="Subtitle 2"/>
          <p:cNvSpPr>
            <a:spLocks noGrp="1"/>
          </p:cNvSpPr>
          <p:nvPr>
            <p:ph type="subTitle" idx="1"/>
          </p:nvPr>
        </p:nvSpPr>
        <p:spPr>
          <a:xfrm>
            <a:off x="1304925" y="3781306"/>
            <a:ext cx="7829550"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FB37CC-C48C-431E-B176-6F1DCC1BC662}" type="datetimeFigureOut">
              <a:rPr lang="en-GB" smtClean="0"/>
              <a:t>22/10/2019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2D0C1-D01C-477E-B37A-79D02D763831}" type="slidenum">
              <a:rPr lang="en-GB" smtClean="0"/>
              <a:t>‹#›</a:t>
            </a:fld>
            <a:endParaRPr lang="en-GB"/>
          </a:p>
        </p:txBody>
      </p:sp>
    </p:spTree>
    <p:extLst>
      <p:ext uri="{BB962C8B-B14F-4D97-AF65-F5344CB8AC3E}">
        <p14:creationId xmlns:p14="http://schemas.microsoft.com/office/powerpoint/2010/main" val="890323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FB37CC-C48C-431E-B176-6F1DCC1BC662}" type="datetimeFigureOut">
              <a:rPr lang="en-GB" smtClean="0"/>
              <a:t>22/10/2019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2D0C1-D01C-477E-B37A-79D02D763831}" type="slidenum">
              <a:rPr lang="en-GB" smtClean="0"/>
              <a:t>‹#›</a:t>
            </a:fld>
            <a:endParaRPr lang="en-GB"/>
          </a:p>
        </p:txBody>
      </p:sp>
    </p:spTree>
    <p:extLst>
      <p:ext uri="{BB962C8B-B14F-4D97-AF65-F5344CB8AC3E}">
        <p14:creationId xmlns:p14="http://schemas.microsoft.com/office/powerpoint/2010/main" val="3463633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0696" y="383297"/>
            <a:ext cx="2250996" cy="610108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17710" y="383297"/>
            <a:ext cx="6622494" cy="610108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FB37CC-C48C-431E-B176-6F1DCC1BC662}" type="datetimeFigureOut">
              <a:rPr lang="en-GB" smtClean="0"/>
              <a:t>22/10/2019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2D0C1-D01C-477E-B37A-79D02D763831}" type="slidenum">
              <a:rPr lang="en-GB" smtClean="0"/>
              <a:t>‹#›</a:t>
            </a:fld>
            <a:endParaRPr lang="en-GB"/>
          </a:p>
        </p:txBody>
      </p:sp>
    </p:spTree>
    <p:extLst>
      <p:ext uri="{BB962C8B-B14F-4D97-AF65-F5344CB8AC3E}">
        <p14:creationId xmlns:p14="http://schemas.microsoft.com/office/powerpoint/2010/main" val="3373899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FB37CC-C48C-431E-B176-6F1DCC1BC662}" type="datetimeFigureOut">
              <a:rPr lang="en-GB" smtClean="0"/>
              <a:t>22/10/2019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2D0C1-D01C-477E-B37A-79D02D763831}" type="slidenum">
              <a:rPr lang="en-GB" smtClean="0"/>
              <a:t>‹#›</a:t>
            </a:fld>
            <a:endParaRPr lang="en-GB"/>
          </a:p>
        </p:txBody>
      </p:sp>
    </p:spTree>
    <p:extLst>
      <p:ext uri="{BB962C8B-B14F-4D97-AF65-F5344CB8AC3E}">
        <p14:creationId xmlns:p14="http://schemas.microsoft.com/office/powerpoint/2010/main" val="1810629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12272" y="1794831"/>
            <a:ext cx="9003983" cy="2994714"/>
          </a:xfrm>
        </p:spPr>
        <p:txBody>
          <a:bodyPr anchor="b"/>
          <a:lstStyle>
            <a:lvl1pPr>
              <a:defRPr sz="6299"/>
            </a:lvl1pPr>
          </a:lstStyle>
          <a:p>
            <a:r>
              <a:rPr lang="en-US"/>
              <a:t>Click to edit Master title style</a:t>
            </a:r>
            <a:endParaRPr lang="en-US" dirty="0"/>
          </a:p>
        </p:txBody>
      </p:sp>
      <p:sp>
        <p:nvSpPr>
          <p:cNvPr id="3" name="Text Placeholder 2"/>
          <p:cNvSpPr>
            <a:spLocks noGrp="1"/>
          </p:cNvSpPr>
          <p:nvPr>
            <p:ph type="body" idx="1"/>
          </p:nvPr>
        </p:nvSpPr>
        <p:spPr>
          <a:xfrm>
            <a:off x="712272" y="4817876"/>
            <a:ext cx="9003983"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FB37CC-C48C-431E-B176-6F1DCC1BC662}" type="datetimeFigureOut">
              <a:rPr lang="en-GB" smtClean="0"/>
              <a:t>22/10/2019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92D0C1-D01C-477E-B37A-79D02D763831}" type="slidenum">
              <a:rPr lang="en-GB" smtClean="0"/>
              <a:t>‹#›</a:t>
            </a:fld>
            <a:endParaRPr lang="en-GB"/>
          </a:p>
        </p:txBody>
      </p:sp>
    </p:spTree>
    <p:extLst>
      <p:ext uri="{BB962C8B-B14F-4D97-AF65-F5344CB8AC3E}">
        <p14:creationId xmlns:p14="http://schemas.microsoft.com/office/powerpoint/2010/main" val="3455336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709" y="1916484"/>
            <a:ext cx="4436745" cy="456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284946" y="1916484"/>
            <a:ext cx="4436745" cy="45678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FB37CC-C48C-431E-B176-6F1DCC1BC662}" type="datetimeFigureOut">
              <a:rPr lang="en-GB" smtClean="0"/>
              <a:t>22/10/2019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92D0C1-D01C-477E-B37A-79D02D763831}" type="slidenum">
              <a:rPr lang="en-GB" smtClean="0"/>
              <a:t>‹#›</a:t>
            </a:fld>
            <a:endParaRPr lang="en-GB"/>
          </a:p>
        </p:txBody>
      </p:sp>
    </p:spTree>
    <p:extLst>
      <p:ext uri="{BB962C8B-B14F-4D97-AF65-F5344CB8AC3E}">
        <p14:creationId xmlns:p14="http://schemas.microsoft.com/office/powerpoint/2010/main" val="3433128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9068" y="383299"/>
            <a:ext cx="9003983" cy="1391534"/>
          </a:xfrm>
        </p:spPr>
        <p:txBody>
          <a:bodyPr/>
          <a:lstStyle/>
          <a:p>
            <a:r>
              <a:rPr lang="en-US"/>
              <a:t>Click to edit Master title style</a:t>
            </a:r>
            <a:endParaRPr lang="en-US" dirty="0"/>
          </a:p>
        </p:txBody>
      </p:sp>
      <p:sp>
        <p:nvSpPr>
          <p:cNvPr id="3" name="Text Placeholder 2"/>
          <p:cNvSpPr>
            <a:spLocks noGrp="1"/>
          </p:cNvSpPr>
          <p:nvPr>
            <p:ph type="body" idx="1"/>
          </p:nvPr>
        </p:nvSpPr>
        <p:spPr>
          <a:xfrm>
            <a:off x="719070" y="1764832"/>
            <a:ext cx="4416355"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en-US"/>
              <a:t>Edit Master text styles</a:t>
            </a:r>
          </a:p>
        </p:txBody>
      </p:sp>
      <p:sp>
        <p:nvSpPr>
          <p:cNvPr id="4" name="Content Placeholder 3"/>
          <p:cNvSpPr>
            <a:spLocks noGrp="1"/>
          </p:cNvSpPr>
          <p:nvPr>
            <p:ph sz="half" idx="2"/>
          </p:nvPr>
        </p:nvSpPr>
        <p:spPr>
          <a:xfrm>
            <a:off x="719070" y="2629749"/>
            <a:ext cx="4416355" cy="38679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284947" y="1764832"/>
            <a:ext cx="4438105"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en-US"/>
              <a:t>Edit Master text styles</a:t>
            </a:r>
          </a:p>
        </p:txBody>
      </p:sp>
      <p:sp>
        <p:nvSpPr>
          <p:cNvPr id="6" name="Content Placeholder 5"/>
          <p:cNvSpPr>
            <a:spLocks noGrp="1"/>
          </p:cNvSpPr>
          <p:nvPr>
            <p:ph sz="quarter" idx="4"/>
          </p:nvPr>
        </p:nvSpPr>
        <p:spPr>
          <a:xfrm>
            <a:off x="5284947" y="2629749"/>
            <a:ext cx="4438105" cy="38679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FB37CC-C48C-431E-B176-6F1DCC1BC662}" type="datetimeFigureOut">
              <a:rPr lang="en-GB" smtClean="0"/>
              <a:t>22/10/2019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892D0C1-D01C-477E-B37A-79D02D763831}" type="slidenum">
              <a:rPr lang="en-GB" smtClean="0"/>
              <a:t>‹#›</a:t>
            </a:fld>
            <a:endParaRPr lang="en-GB"/>
          </a:p>
        </p:txBody>
      </p:sp>
    </p:spTree>
    <p:extLst>
      <p:ext uri="{BB962C8B-B14F-4D97-AF65-F5344CB8AC3E}">
        <p14:creationId xmlns:p14="http://schemas.microsoft.com/office/powerpoint/2010/main" val="3310673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FB37CC-C48C-431E-B176-6F1DCC1BC662}" type="datetimeFigureOut">
              <a:rPr lang="en-GB" smtClean="0"/>
              <a:t>22/10/2019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892D0C1-D01C-477E-B37A-79D02D763831}" type="slidenum">
              <a:rPr lang="en-GB" smtClean="0"/>
              <a:t>‹#›</a:t>
            </a:fld>
            <a:endParaRPr lang="en-GB"/>
          </a:p>
        </p:txBody>
      </p:sp>
    </p:spTree>
    <p:extLst>
      <p:ext uri="{BB962C8B-B14F-4D97-AF65-F5344CB8AC3E}">
        <p14:creationId xmlns:p14="http://schemas.microsoft.com/office/powerpoint/2010/main" val="236938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B37CC-C48C-431E-B176-6F1DCC1BC662}" type="datetimeFigureOut">
              <a:rPr lang="en-GB" smtClean="0"/>
              <a:t>22/10/2019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892D0C1-D01C-477E-B37A-79D02D763831}" type="slidenum">
              <a:rPr lang="en-GB" smtClean="0"/>
              <a:t>‹#›</a:t>
            </a:fld>
            <a:endParaRPr lang="en-GB"/>
          </a:p>
        </p:txBody>
      </p:sp>
    </p:spTree>
    <p:extLst>
      <p:ext uri="{BB962C8B-B14F-4D97-AF65-F5344CB8AC3E}">
        <p14:creationId xmlns:p14="http://schemas.microsoft.com/office/powerpoint/2010/main" val="313078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9069" y="479954"/>
            <a:ext cx="3366978" cy="1679840"/>
          </a:xfrm>
        </p:spPr>
        <p:txBody>
          <a:bodyPr anchor="b"/>
          <a:lstStyle>
            <a:lvl1pPr>
              <a:defRPr sz="3359"/>
            </a:lvl1pPr>
          </a:lstStyle>
          <a:p>
            <a:r>
              <a:rPr lang="en-US"/>
              <a:t>Click to edit Master title style</a:t>
            </a:r>
            <a:endParaRPr lang="en-US" dirty="0"/>
          </a:p>
        </p:txBody>
      </p:sp>
      <p:sp>
        <p:nvSpPr>
          <p:cNvPr id="3" name="Content Placeholder 2"/>
          <p:cNvSpPr>
            <a:spLocks noGrp="1"/>
          </p:cNvSpPr>
          <p:nvPr>
            <p:ph idx="1"/>
          </p:nvPr>
        </p:nvSpPr>
        <p:spPr>
          <a:xfrm>
            <a:off x="4438105" y="1036570"/>
            <a:ext cx="5284946"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19069" y="2159794"/>
            <a:ext cx="336697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EDFB37CC-C48C-431E-B176-6F1DCC1BC662}" type="datetimeFigureOut">
              <a:rPr lang="en-GB" smtClean="0"/>
              <a:t>22/10/2019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92D0C1-D01C-477E-B37A-79D02D763831}" type="slidenum">
              <a:rPr lang="en-GB" smtClean="0"/>
              <a:t>‹#›</a:t>
            </a:fld>
            <a:endParaRPr lang="en-GB"/>
          </a:p>
        </p:txBody>
      </p:sp>
    </p:spTree>
    <p:extLst>
      <p:ext uri="{BB962C8B-B14F-4D97-AF65-F5344CB8AC3E}">
        <p14:creationId xmlns:p14="http://schemas.microsoft.com/office/powerpoint/2010/main" val="1065802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9069" y="479954"/>
            <a:ext cx="3366978" cy="1679840"/>
          </a:xfrm>
        </p:spPr>
        <p:txBody>
          <a:bodyPr anchor="b"/>
          <a:lstStyle>
            <a:lvl1pPr>
              <a:defRPr sz="3359"/>
            </a:lvl1pPr>
          </a:lstStyle>
          <a:p>
            <a:r>
              <a:rPr lang="en-US"/>
              <a:t>Click to edit Master title style</a:t>
            </a:r>
            <a:endParaRPr lang="en-US" dirty="0"/>
          </a:p>
        </p:txBody>
      </p:sp>
      <p:sp>
        <p:nvSpPr>
          <p:cNvPr id="3" name="Picture Placeholder 2"/>
          <p:cNvSpPr>
            <a:spLocks noGrp="1" noChangeAspect="1"/>
          </p:cNvSpPr>
          <p:nvPr>
            <p:ph type="pic" idx="1"/>
          </p:nvPr>
        </p:nvSpPr>
        <p:spPr>
          <a:xfrm>
            <a:off x="4438105" y="1036570"/>
            <a:ext cx="5284946"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719069" y="2159794"/>
            <a:ext cx="336697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EDFB37CC-C48C-431E-B176-6F1DCC1BC662}" type="datetimeFigureOut">
              <a:rPr lang="en-GB" smtClean="0"/>
              <a:t>22/10/2019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92D0C1-D01C-477E-B37A-79D02D763831}" type="slidenum">
              <a:rPr lang="en-GB" smtClean="0"/>
              <a:t>‹#›</a:t>
            </a:fld>
            <a:endParaRPr lang="en-GB"/>
          </a:p>
        </p:txBody>
      </p:sp>
    </p:spTree>
    <p:extLst>
      <p:ext uri="{BB962C8B-B14F-4D97-AF65-F5344CB8AC3E}">
        <p14:creationId xmlns:p14="http://schemas.microsoft.com/office/powerpoint/2010/main" val="1951495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7709" y="383299"/>
            <a:ext cx="9003983" cy="13915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17709" y="1916484"/>
            <a:ext cx="9003983" cy="456789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17709" y="6672698"/>
            <a:ext cx="2348865"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EDFB37CC-C48C-431E-B176-6F1DCC1BC662}" type="datetimeFigureOut">
              <a:rPr lang="en-GB" smtClean="0"/>
              <a:t>22/10/2019</a:t>
            </a:fld>
            <a:endParaRPr lang="en-GB"/>
          </a:p>
        </p:txBody>
      </p:sp>
      <p:sp>
        <p:nvSpPr>
          <p:cNvPr id="5" name="Footer Placeholder 4"/>
          <p:cNvSpPr>
            <a:spLocks noGrp="1"/>
          </p:cNvSpPr>
          <p:nvPr>
            <p:ph type="ftr" sz="quarter" idx="3"/>
          </p:nvPr>
        </p:nvSpPr>
        <p:spPr>
          <a:xfrm>
            <a:off x="3458051" y="6672698"/>
            <a:ext cx="3523298"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372826" y="6672698"/>
            <a:ext cx="2348865"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9892D0C1-D01C-477E-B37A-79D02D763831}" type="slidenum">
              <a:rPr lang="en-GB" smtClean="0"/>
              <a:t>‹#›</a:t>
            </a:fld>
            <a:endParaRPr lang="en-GB"/>
          </a:p>
        </p:txBody>
      </p:sp>
    </p:spTree>
    <p:extLst>
      <p:ext uri="{BB962C8B-B14F-4D97-AF65-F5344CB8AC3E}">
        <p14:creationId xmlns:p14="http://schemas.microsoft.com/office/powerpoint/2010/main" val="3723252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59937" rtl="0" eaLnBrk="1" latinLnBrk="0" hangingPunct="1">
        <a:lnSpc>
          <a:spcPct val="90000"/>
        </a:lnSpc>
        <a:spcBef>
          <a:spcPct val="0"/>
        </a:spcBef>
        <a:buNone/>
        <a:defRPr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59937" rtl="0" eaLnBrk="1" latinLnBrk="0" hangingPunct="1">
        <a:defRPr sz="1890" kern="1200">
          <a:solidFill>
            <a:schemeClr val="tx1"/>
          </a:solidFill>
          <a:latin typeface="+mn-lt"/>
          <a:ea typeface="+mn-ea"/>
          <a:cs typeface="+mn-cs"/>
        </a:defRPr>
      </a:lvl1pPr>
      <a:lvl2pPr marL="479969" algn="l" defTabSz="959937" rtl="0" eaLnBrk="1" latinLnBrk="0" hangingPunct="1">
        <a:defRPr sz="1890" kern="1200">
          <a:solidFill>
            <a:schemeClr val="tx1"/>
          </a:solidFill>
          <a:latin typeface="+mn-lt"/>
          <a:ea typeface="+mn-ea"/>
          <a:cs typeface="+mn-cs"/>
        </a:defRPr>
      </a:lvl2pPr>
      <a:lvl3pPr marL="959937" algn="l" defTabSz="959937" rtl="0" eaLnBrk="1" latinLnBrk="0" hangingPunct="1">
        <a:defRPr sz="1890" kern="1200">
          <a:solidFill>
            <a:schemeClr val="tx1"/>
          </a:solidFill>
          <a:latin typeface="+mn-lt"/>
          <a:ea typeface="+mn-ea"/>
          <a:cs typeface="+mn-cs"/>
        </a:defRPr>
      </a:lvl3pPr>
      <a:lvl4pPr marL="1439906" algn="l" defTabSz="959937" rtl="0" eaLnBrk="1" latinLnBrk="0" hangingPunct="1">
        <a:defRPr sz="1890" kern="1200">
          <a:solidFill>
            <a:schemeClr val="tx1"/>
          </a:solidFill>
          <a:latin typeface="+mn-lt"/>
          <a:ea typeface="+mn-ea"/>
          <a:cs typeface="+mn-cs"/>
        </a:defRPr>
      </a:lvl4pPr>
      <a:lvl5pPr marL="1919874" algn="l" defTabSz="959937" rtl="0" eaLnBrk="1" latinLnBrk="0" hangingPunct="1">
        <a:defRPr sz="1890" kern="1200">
          <a:solidFill>
            <a:schemeClr val="tx1"/>
          </a:solidFill>
          <a:latin typeface="+mn-lt"/>
          <a:ea typeface="+mn-ea"/>
          <a:cs typeface="+mn-cs"/>
        </a:defRPr>
      </a:lvl5pPr>
      <a:lvl6pPr marL="2399843" algn="l" defTabSz="959937" rtl="0" eaLnBrk="1" latinLnBrk="0" hangingPunct="1">
        <a:defRPr sz="1890" kern="1200">
          <a:solidFill>
            <a:schemeClr val="tx1"/>
          </a:solidFill>
          <a:latin typeface="+mn-lt"/>
          <a:ea typeface="+mn-ea"/>
          <a:cs typeface="+mn-cs"/>
        </a:defRPr>
      </a:lvl6pPr>
      <a:lvl7pPr marL="2879811" algn="l" defTabSz="959937" rtl="0" eaLnBrk="1" latinLnBrk="0" hangingPunct="1">
        <a:defRPr sz="1890" kern="1200">
          <a:solidFill>
            <a:schemeClr val="tx1"/>
          </a:solidFill>
          <a:latin typeface="+mn-lt"/>
          <a:ea typeface="+mn-ea"/>
          <a:cs typeface="+mn-cs"/>
        </a:defRPr>
      </a:lvl7pPr>
      <a:lvl8pPr marL="3359780" algn="l" defTabSz="959937" rtl="0" eaLnBrk="1" latinLnBrk="0" hangingPunct="1">
        <a:defRPr sz="1890" kern="1200">
          <a:solidFill>
            <a:schemeClr val="tx1"/>
          </a:solidFill>
          <a:latin typeface="+mn-lt"/>
          <a:ea typeface="+mn-ea"/>
          <a:cs typeface="+mn-cs"/>
        </a:defRPr>
      </a:lvl8pPr>
      <a:lvl9pPr marL="3839748" algn="l" defTabSz="959937"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340034" y="0"/>
            <a:ext cx="7665352" cy="7665352"/>
          </a:xfrm>
          <a:prstGeom prst="rect">
            <a:avLst/>
          </a:prstGeom>
        </p:spPr>
      </p:pic>
      <p:sp>
        <p:nvSpPr>
          <p:cNvPr id="4" name="TextBox 3"/>
          <p:cNvSpPr txBox="1"/>
          <p:nvPr/>
        </p:nvSpPr>
        <p:spPr>
          <a:xfrm>
            <a:off x="401308" y="-60250"/>
            <a:ext cx="9505759" cy="923330"/>
          </a:xfrm>
          <a:prstGeom prst="rect">
            <a:avLst/>
          </a:prstGeom>
          <a:noFill/>
        </p:spPr>
        <p:txBody>
          <a:bodyPr wrap="square" rtlCol="0">
            <a:spAutoFit/>
          </a:bodyPr>
          <a:lstStyle/>
          <a:p>
            <a:pPr algn="ctr"/>
            <a:r>
              <a:rPr lang="en-GB" sz="5400" dirty="0">
                <a:latin typeface="KG Miss Kindergarten" panose="02000000000000000000" pitchFamily="2" charset="0"/>
                <a:ea typeface="SugarPie" panose="02000603000000000000" pitchFamily="2" charset="0"/>
              </a:rPr>
              <a:t>Our world</a:t>
            </a:r>
          </a:p>
        </p:txBody>
      </p:sp>
      <p:sp>
        <p:nvSpPr>
          <p:cNvPr id="5" name="Text Box 7"/>
          <p:cNvSpPr txBox="1">
            <a:spLocks noChangeArrowheads="1"/>
          </p:cNvSpPr>
          <p:nvPr/>
        </p:nvSpPr>
        <p:spPr bwMode="auto">
          <a:xfrm>
            <a:off x="204755" y="767356"/>
            <a:ext cx="2868892" cy="4047262"/>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altLang="en-US" sz="1200" b="1" u="sng" dirty="0">
                <a:latin typeface="Comic Sans MS" panose="030F0702030302020204" pitchFamily="66" charset="0"/>
              </a:rPr>
              <a:t>Literacy</a:t>
            </a:r>
            <a:r>
              <a:rPr lang="en-GB" altLang="en-US" sz="1200" b="1" dirty="0">
                <a:latin typeface="Comic Sans MS" panose="030F0702030302020204" pitchFamily="66" charset="0"/>
              </a:rPr>
              <a:t> –                                    Labels, lists, captions, and recounts.</a:t>
            </a:r>
            <a:r>
              <a:rPr lang="en-GB" altLang="en-US" sz="1200" b="1" u="sng" dirty="0">
                <a:latin typeface="Comic Sans MS" panose="030F0702030302020204" pitchFamily="66" charset="0"/>
              </a:rPr>
              <a:t>                              </a:t>
            </a:r>
            <a:r>
              <a:rPr lang="en-GB" altLang="en-US" sz="1200" b="1" dirty="0">
                <a:latin typeface="Comic Sans MS" panose="030F0702030302020204" pitchFamily="66" charset="0"/>
              </a:rPr>
              <a:t>Non Fiction:                            </a:t>
            </a:r>
            <a:r>
              <a:rPr lang="en-GB" altLang="en-US" sz="1200" dirty="0">
                <a:latin typeface="Comic Sans MS" panose="030F0702030302020204" pitchFamily="66" charset="0"/>
              </a:rPr>
              <a:t>The Big Book of the Blue                   </a:t>
            </a:r>
            <a:r>
              <a:rPr lang="en-GB" altLang="en-US" sz="1200" b="1" dirty="0">
                <a:latin typeface="Comic Sans MS" panose="030F0702030302020204" pitchFamily="66" charset="0"/>
              </a:rPr>
              <a:t>Fiction:                                 </a:t>
            </a:r>
            <a:r>
              <a:rPr lang="en-GB" altLang="en-US" sz="1200" dirty="0">
                <a:latin typeface="Comic Sans MS" panose="030F0702030302020204" pitchFamily="66" charset="0"/>
              </a:rPr>
              <a:t>That rabbit belongs to Emily Brown     At the beach                                      Dougal’s deep sea diary                                Sally and the Limpet                        Dear Greenpeace                                 </a:t>
            </a:r>
            <a:r>
              <a:rPr lang="en-GB" altLang="en-US" sz="1200" b="1" dirty="0">
                <a:latin typeface="Comic Sans MS" panose="030F0702030302020204" pitchFamily="66" charset="0"/>
              </a:rPr>
              <a:t>Poetry:                                   </a:t>
            </a:r>
            <a:r>
              <a:rPr lang="en-GB" altLang="en-US" sz="1200" dirty="0">
                <a:latin typeface="Comic Sans MS" panose="030F0702030302020204" pitchFamily="66" charset="0"/>
              </a:rPr>
              <a:t>A first book of the sea.                                                </a:t>
            </a:r>
          </a:p>
          <a:p>
            <a:r>
              <a:rPr lang="en-GB" altLang="en-US" sz="1200" dirty="0">
                <a:latin typeface="Comic Sans MS" panose="030F0702030302020204" pitchFamily="66" charset="0"/>
              </a:rPr>
              <a:t>                                                                     Plan sentences aloud before writing.</a:t>
            </a:r>
          </a:p>
          <a:p>
            <a:r>
              <a:rPr lang="en-GB" altLang="en-US" sz="1200" dirty="0">
                <a:latin typeface="Comic Sans MS" panose="030F0702030302020204" pitchFamily="66" charset="0"/>
              </a:rPr>
              <a:t>Finger spaces. </a:t>
            </a:r>
          </a:p>
          <a:p>
            <a:r>
              <a:rPr lang="en-GB" altLang="en-US" sz="1200" dirty="0">
                <a:latin typeface="Comic Sans MS" panose="030F0702030302020204" pitchFamily="66" charset="0"/>
              </a:rPr>
              <a:t>Full stops and capital letters.</a:t>
            </a:r>
          </a:p>
          <a:p>
            <a:r>
              <a:rPr lang="en-GB" altLang="en-US" sz="1200" dirty="0">
                <a:latin typeface="Comic Sans MS" panose="030F0702030302020204" pitchFamily="66" charset="0"/>
              </a:rPr>
              <a:t>Labels, lists and signs.</a:t>
            </a:r>
          </a:p>
          <a:p>
            <a:r>
              <a:rPr lang="en-GB" altLang="en-US" sz="1200" dirty="0">
                <a:latin typeface="Comic Sans MS" panose="030F0702030302020204" pitchFamily="66" charset="0"/>
              </a:rPr>
              <a:t>Re-tell a story.</a:t>
            </a:r>
          </a:p>
          <a:p>
            <a:pPr>
              <a:spcBef>
                <a:spcPct val="50000"/>
              </a:spcBef>
            </a:pPr>
            <a:r>
              <a:rPr lang="en-GB" altLang="en-US" sz="1200" b="1" dirty="0">
                <a:latin typeface="Comic Sans MS" panose="030F0702030302020204" pitchFamily="66" charset="0"/>
              </a:rPr>
              <a:t>                                  </a:t>
            </a:r>
            <a:r>
              <a:rPr lang="en-GB" altLang="en-US" sz="1200" dirty="0">
                <a:latin typeface="Comic Sans MS" panose="030F0702030302020204" pitchFamily="66" charset="0"/>
              </a:rPr>
              <a:t>   </a:t>
            </a:r>
            <a:endParaRPr lang="en-GB" altLang="en-US" sz="1200" b="1" dirty="0">
              <a:latin typeface="Comic Sans MS" panose="030F0702030302020204" pitchFamily="66" charset="0"/>
            </a:endParaRPr>
          </a:p>
          <a:p>
            <a:pPr lvl="0"/>
            <a:endParaRPr lang="en-GB" sz="1100" dirty="0">
              <a:latin typeface="Comic Sans MS" panose="030F0702030302020204" pitchFamily="66" charset="0"/>
            </a:endParaRPr>
          </a:p>
        </p:txBody>
      </p:sp>
      <p:sp>
        <p:nvSpPr>
          <p:cNvPr id="6" name="Text Box 7"/>
          <p:cNvSpPr txBox="1">
            <a:spLocks noChangeArrowheads="1"/>
          </p:cNvSpPr>
          <p:nvPr/>
        </p:nvSpPr>
        <p:spPr bwMode="auto">
          <a:xfrm>
            <a:off x="7207299" y="782591"/>
            <a:ext cx="2736850" cy="507831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200" b="1" u="sng" dirty="0">
                <a:latin typeface="Comic Sans MS" panose="030F0702030302020204" pitchFamily="66" charset="0"/>
              </a:rPr>
              <a:t>Numeracy                        </a:t>
            </a:r>
            <a:r>
              <a:rPr lang="en-GB" altLang="en-US" sz="1200" b="1" dirty="0">
                <a:latin typeface="Comic Sans MS" panose="030F0702030302020204" pitchFamily="66" charset="0"/>
              </a:rPr>
              <a:t>Weeks 1-4: Place value            </a:t>
            </a:r>
            <a:r>
              <a:rPr lang="en-GB" altLang="en-US" sz="1200" dirty="0">
                <a:latin typeface="Comic Sans MS" panose="030F0702030302020204" pitchFamily="66" charset="0"/>
              </a:rPr>
              <a:t>Count to 10 forwards and backwards from any given number.  Count, read and write numerals to 10.                                                    Identify one more and one less.             Identify and represent numbers using objects and pictorial representations including the number line, equal to, more than, less than, most, least.                       </a:t>
            </a:r>
            <a:r>
              <a:rPr lang="en-GB" altLang="en-US" sz="1200" b="1" dirty="0">
                <a:latin typeface="Comic Sans MS" panose="030F0702030302020204" pitchFamily="66" charset="0"/>
              </a:rPr>
              <a:t>Weeks 5 -7: Addition and subtraction.                           </a:t>
            </a:r>
            <a:r>
              <a:rPr lang="en-GB" altLang="en-US" sz="1200" dirty="0">
                <a:latin typeface="Comic Sans MS" panose="030F0702030302020204" pitchFamily="66" charset="0"/>
              </a:rPr>
              <a:t>Represent and use number bond facts including subtraction.              Read, write and interpret mathematical statements involving addition, subtraction and equals signs.                                                Add and subtract one digit numbers including zero.                                  Solve one step problems that involve addition and subtraction using concrete objects and pictorial representations and missing number problems. </a:t>
            </a:r>
            <a:endParaRPr lang="en-GB" altLang="en-US" sz="1200" b="1" u="sng" dirty="0">
              <a:latin typeface="Comic Sans MS" panose="030F0702030302020204" pitchFamily="66" charset="0"/>
            </a:endParaRPr>
          </a:p>
        </p:txBody>
      </p:sp>
      <p:sp>
        <p:nvSpPr>
          <p:cNvPr id="8" name="Text Box 7"/>
          <p:cNvSpPr txBox="1">
            <a:spLocks noChangeArrowheads="1"/>
          </p:cNvSpPr>
          <p:nvPr/>
        </p:nvSpPr>
        <p:spPr bwMode="auto">
          <a:xfrm>
            <a:off x="226222" y="5034219"/>
            <a:ext cx="2847426" cy="138499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1200" b="1" u="sng" dirty="0">
                <a:latin typeface="Comic Sans MS" panose="030F0702030302020204" pitchFamily="66" charset="0"/>
              </a:rPr>
              <a:t>Science</a:t>
            </a:r>
          </a:p>
          <a:p>
            <a:pPr>
              <a:spcBef>
                <a:spcPct val="50000"/>
              </a:spcBef>
            </a:pPr>
            <a:r>
              <a:rPr lang="en-GB" altLang="en-US" sz="1200" b="1" dirty="0">
                <a:latin typeface="Comic Sans MS" panose="030F0702030302020204" pitchFamily="66" charset="0"/>
              </a:rPr>
              <a:t>Week one: </a:t>
            </a:r>
            <a:r>
              <a:rPr lang="en-GB" altLang="en-US" sz="1200" dirty="0">
                <a:latin typeface="Comic Sans MS" panose="030F0702030302020204" pitchFamily="66" charset="0"/>
              </a:rPr>
              <a:t>Ourselves.                                                                                                           </a:t>
            </a:r>
            <a:r>
              <a:rPr lang="en-GB" altLang="en-US" sz="1200" b="1" dirty="0">
                <a:latin typeface="Comic Sans MS" panose="030F0702030302020204" pitchFamily="66" charset="0"/>
              </a:rPr>
              <a:t>Week two: </a:t>
            </a:r>
            <a:r>
              <a:rPr lang="en-GB" altLang="en-US" sz="1200" dirty="0">
                <a:latin typeface="Comic Sans MS" panose="030F0702030302020204" pitchFamily="66" charset="0"/>
              </a:rPr>
              <a:t>Look at our bodies                                                                                                  </a:t>
            </a:r>
            <a:r>
              <a:rPr lang="en-GB" altLang="en-US" sz="1200" b="1" dirty="0">
                <a:latin typeface="Comic Sans MS" panose="030F0702030302020204" pitchFamily="66" charset="0"/>
              </a:rPr>
              <a:t>Week three: </a:t>
            </a:r>
            <a:r>
              <a:rPr lang="en-GB" altLang="en-US" sz="1200" dirty="0">
                <a:latin typeface="Comic Sans MS" panose="030F0702030302020204" pitchFamily="66" charset="0"/>
              </a:rPr>
              <a:t>What can we hear?                                                                                                 </a:t>
            </a:r>
            <a:r>
              <a:rPr lang="en-GB" altLang="en-US" sz="1200" b="1" dirty="0">
                <a:latin typeface="Comic Sans MS" panose="030F0702030302020204" pitchFamily="66" charset="0"/>
              </a:rPr>
              <a:t>Week four-six: </a:t>
            </a:r>
            <a:r>
              <a:rPr lang="en-GB" altLang="en-US" sz="1200" dirty="0">
                <a:latin typeface="Comic Sans MS" panose="030F0702030302020204" pitchFamily="66" charset="0"/>
              </a:rPr>
              <a:t>Senses </a:t>
            </a:r>
            <a:r>
              <a:rPr lang="en-GB" altLang="en-US" sz="1200" b="1" dirty="0">
                <a:latin typeface="Comic Sans MS" panose="030F0702030302020204" pitchFamily="66" charset="0"/>
              </a:rPr>
              <a:t>                                                                            </a:t>
            </a:r>
          </a:p>
          <a:p>
            <a:pPr>
              <a:spcBef>
                <a:spcPct val="50000"/>
              </a:spcBef>
            </a:pPr>
            <a:endParaRPr lang="en-GB" altLang="en-US" sz="1200" dirty="0">
              <a:latin typeface="Comic Sans MS" panose="030F0702030302020204" pitchFamily="66" charset="0"/>
            </a:endParaRPr>
          </a:p>
        </p:txBody>
      </p:sp>
      <p:sp>
        <p:nvSpPr>
          <p:cNvPr id="10" name="Text Box 9"/>
          <p:cNvSpPr txBox="1">
            <a:spLocks noChangeArrowheads="1"/>
          </p:cNvSpPr>
          <p:nvPr/>
        </p:nvSpPr>
        <p:spPr bwMode="auto">
          <a:xfrm>
            <a:off x="3225666" y="782591"/>
            <a:ext cx="1776640" cy="138499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1200" b="1" u="sng" dirty="0">
                <a:latin typeface="Comic Sans MS" panose="030F0702030302020204" pitchFamily="66" charset="0"/>
              </a:rPr>
              <a:t>Art and DT</a:t>
            </a:r>
            <a:r>
              <a:rPr lang="en-GB" altLang="en-US" sz="1200" u="sng" dirty="0">
                <a:latin typeface="Comic Sans MS" panose="030F0702030302020204" pitchFamily="66" charset="0"/>
              </a:rPr>
              <a:t>                </a:t>
            </a:r>
            <a:r>
              <a:rPr lang="en-GB" altLang="en-US" sz="1200" dirty="0">
                <a:latin typeface="Comic Sans MS" panose="030F0702030302020204" pitchFamily="66" charset="0"/>
              </a:rPr>
              <a:t>Tortoise sewing           Pebble painting           Jelly fish                   Shark pictures              Sea collages                Salt dough star fish </a:t>
            </a:r>
            <a:endParaRPr lang="en-GB" altLang="en-US" sz="1200" b="1" u="sng" dirty="0">
              <a:latin typeface="Comic Sans MS" panose="030F0702030302020204" pitchFamily="66" charset="0"/>
            </a:endParaRPr>
          </a:p>
        </p:txBody>
      </p:sp>
      <p:sp>
        <p:nvSpPr>
          <p:cNvPr id="11" name="Text Box 9"/>
          <p:cNvSpPr txBox="1">
            <a:spLocks noChangeArrowheads="1"/>
          </p:cNvSpPr>
          <p:nvPr/>
        </p:nvSpPr>
        <p:spPr bwMode="auto">
          <a:xfrm>
            <a:off x="5262980" y="774958"/>
            <a:ext cx="1776640" cy="138499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1200" b="1" u="sng" dirty="0">
                <a:latin typeface="Comic Sans MS" panose="030F0702030302020204" pitchFamily="66" charset="0"/>
              </a:rPr>
              <a:t>RE</a:t>
            </a:r>
            <a:r>
              <a:rPr lang="en-GB" altLang="en-US" sz="1200" dirty="0">
                <a:latin typeface="Comic Sans MS" panose="030F0702030302020204" pitchFamily="66" charset="0"/>
              </a:rPr>
              <a:t>                                   </a:t>
            </a:r>
            <a:r>
              <a:rPr lang="en-GB" altLang="en-US" sz="1200" b="1" dirty="0">
                <a:latin typeface="Comic Sans MS" panose="030F0702030302020204" pitchFamily="66" charset="0"/>
              </a:rPr>
              <a:t>Caring for others      </a:t>
            </a:r>
            <a:r>
              <a:rPr lang="en-GB" altLang="en-US" sz="1200" dirty="0">
                <a:latin typeface="Comic Sans MS" panose="030F0702030302020204" pitchFamily="66" charset="0"/>
              </a:rPr>
              <a:t>Look at stories from other religions and faiths. Look at how to care for and look after others. </a:t>
            </a:r>
            <a:endParaRPr lang="en-GB" altLang="en-US" sz="1200" b="1" u="sng" dirty="0">
              <a:latin typeface="Comic Sans MS" panose="030F0702030302020204" pitchFamily="66" charset="0"/>
            </a:endParaRPr>
          </a:p>
        </p:txBody>
      </p:sp>
      <p:sp>
        <p:nvSpPr>
          <p:cNvPr id="12" name="Text Box 10"/>
          <p:cNvSpPr txBox="1">
            <a:spLocks noChangeArrowheads="1"/>
          </p:cNvSpPr>
          <p:nvPr/>
        </p:nvSpPr>
        <p:spPr bwMode="auto">
          <a:xfrm>
            <a:off x="3219938" y="2313994"/>
            <a:ext cx="3841070" cy="156966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altLang="en-US" sz="1200" b="1" u="sng" dirty="0">
                <a:latin typeface="Comic Sans MS" panose="030F0702030302020204" pitchFamily="66" charset="0"/>
              </a:rPr>
              <a:t>Topic</a:t>
            </a:r>
            <a:r>
              <a:rPr lang="en-GB" altLang="en-US" sz="1200" b="1" dirty="0">
                <a:latin typeface="Comic Sans MS" panose="030F0702030302020204" pitchFamily="66" charset="0"/>
              </a:rPr>
              <a:t> What makes the world go round?            Explore the different seas</a:t>
            </a:r>
            <a:r>
              <a:rPr lang="en-GB" altLang="en-US" sz="1200" dirty="0">
                <a:latin typeface="Comic Sans MS" panose="030F0702030302020204" pitchFamily="66" charset="0"/>
              </a:rPr>
              <a:t>. Where are they? What are they called? Are they hot or cold? Who lives where?                                                                                   </a:t>
            </a:r>
            <a:r>
              <a:rPr lang="en-GB" altLang="en-US" sz="1200" b="1" dirty="0">
                <a:latin typeface="Comic Sans MS" panose="030F0702030302020204" pitchFamily="66" charset="0"/>
              </a:rPr>
              <a:t>Animal habitats. </a:t>
            </a:r>
            <a:r>
              <a:rPr lang="en-GB" altLang="en-US" sz="1200" dirty="0">
                <a:latin typeface="Comic Sans MS" panose="030F0702030302020204" pitchFamily="66" charset="0"/>
              </a:rPr>
              <a:t>Great Barrier Reef, migration, does anything live in the Arctic?                                                      </a:t>
            </a:r>
            <a:r>
              <a:rPr lang="en-GB" altLang="en-US" sz="1200" b="1" dirty="0">
                <a:latin typeface="Comic Sans MS" panose="030F0702030302020204" pitchFamily="66" charset="0"/>
              </a:rPr>
              <a:t>Climate change </a:t>
            </a:r>
            <a:r>
              <a:rPr lang="en-GB" altLang="en-US" sz="1200" dirty="0">
                <a:latin typeface="Comic Sans MS" panose="030F0702030302020204" pitchFamily="66" charset="0"/>
              </a:rPr>
              <a:t>What is happening to our oceans?  Plastic </a:t>
            </a:r>
            <a:r>
              <a:rPr lang="en-GB" altLang="en-US" sz="1200" dirty="0" err="1">
                <a:latin typeface="Comic Sans MS" panose="030F0702030302020204" pitchFamily="66" charset="0"/>
              </a:rPr>
              <a:t>polution</a:t>
            </a:r>
            <a:r>
              <a:rPr lang="en-GB" altLang="en-US" sz="1200" b="1" dirty="0">
                <a:latin typeface="Comic Sans MS" panose="030F0702030302020204" pitchFamily="66" charset="0"/>
              </a:rPr>
              <a:t>                                                </a:t>
            </a:r>
            <a:endParaRPr lang="en-GB" altLang="en-US" sz="1200" b="1" u="sng" dirty="0">
              <a:latin typeface="Comic Sans MS" panose="030F0702030302020204" pitchFamily="66" charset="0"/>
            </a:endParaRPr>
          </a:p>
        </p:txBody>
      </p:sp>
      <p:sp>
        <p:nvSpPr>
          <p:cNvPr id="3" name="TextBox 2"/>
          <p:cNvSpPr txBox="1"/>
          <p:nvPr/>
        </p:nvSpPr>
        <p:spPr>
          <a:xfrm>
            <a:off x="3268758" y="5685793"/>
            <a:ext cx="3770861" cy="646331"/>
          </a:xfrm>
          <a:prstGeom prst="rect">
            <a:avLst/>
          </a:prstGeom>
          <a:noFill/>
          <a:ln w="38100">
            <a:solidFill>
              <a:schemeClr val="tx1"/>
            </a:solidFill>
          </a:ln>
        </p:spPr>
        <p:txBody>
          <a:bodyPr wrap="square" rtlCol="0">
            <a:spAutoFit/>
          </a:bodyPr>
          <a:lstStyle/>
          <a:p>
            <a:r>
              <a:rPr lang="en-GB" sz="1200" b="1" u="sng" dirty="0">
                <a:latin typeface="Comic Sans MS" panose="030F0702030302020204" pitchFamily="66" charset="0"/>
              </a:rPr>
              <a:t>PE</a:t>
            </a:r>
          </a:p>
          <a:p>
            <a:r>
              <a:rPr lang="en-GB" sz="1200" dirty="0">
                <a:latin typeface="Comic Sans MS" panose="030F0702030302020204" pitchFamily="66" charset="0"/>
              </a:rPr>
              <a:t>Invasion games.</a:t>
            </a:r>
          </a:p>
          <a:p>
            <a:r>
              <a:rPr lang="en-GB" sz="1200" dirty="0">
                <a:latin typeface="Comic Sans MS" panose="030F0702030302020204" pitchFamily="66" charset="0"/>
              </a:rPr>
              <a:t>Ball skills.</a:t>
            </a:r>
          </a:p>
        </p:txBody>
      </p:sp>
      <p:sp>
        <p:nvSpPr>
          <p:cNvPr id="17" name="TextBox 16"/>
          <p:cNvSpPr txBox="1"/>
          <p:nvPr/>
        </p:nvSpPr>
        <p:spPr>
          <a:xfrm>
            <a:off x="5249265" y="5041978"/>
            <a:ext cx="1776639" cy="461665"/>
          </a:xfrm>
          <a:prstGeom prst="rect">
            <a:avLst/>
          </a:prstGeom>
          <a:noFill/>
          <a:ln w="38100">
            <a:solidFill>
              <a:schemeClr val="tx1"/>
            </a:solidFill>
          </a:ln>
        </p:spPr>
        <p:txBody>
          <a:bodyPr wrap="square" rtlCol="0">
            <a:spAutoFit/>
          </a:bodyPr>
          <a:lstStyle/>
          <a:p>
            <a:r>
              <a:rPr lang="en-GB" sz="1200" b="1" u="sng" dirty="0">
                <a:latin typeface="Comic Sans MS" panose="030F0702030302020204" pitchFamily="66" charset="0"/>
              </a:rPr>
              <a:t>Music                    </a:t>
            </a:r>
            <a:r>
              <a:rPr lang="en-GB" sz="1200" dirty="0">
                <a:latin typeface="Comic Sans MS" panose="030F0702030302020204" pitchFamily="66" charset="0"/>
              </a:rPr>
              <a:t>Rhythm and pulse</a:t>
            </a:r>
            <a:endParaRPr lang="en-GB" sz="1200" b="1" u="sng" dirty="0">
              <a:latin typeface="Comic Sans MS" panose="030F0702030302020204" pitchFamily="66" charset="0"/>
            </a:endParaRPr>
          </a:p>
        </p:txBody>
      </p:sp>
      <p:sp>
        <p:nvSpPr>
          <p:cNvPr id="18" name="TextBox 17"/>
          <p:cNvSpPr txBox="1"/>
          <p:nvPr/>
        </p:nvSpPr>
        <p:spPr>
          <a:xfrm>
            <a:off x="3219938" y="4045328"/>
            <a:ext cx="1782368" cy="1200329"/>
          </a:xfrm>
          <a:prstGeom prst="rect">
            <a:avLst/>
          </a:prstGeom>
          <a:noFill/>
          <a:ln w="38100">
            <a:solidFill>
              <a:schemeClr val="tx1"/>
            </a:solidFill>
          </a:ln>
        </p:spPr>
        <p:txBody>
          <a:bodyPr wrap="square" rtlCol="0">
            <a:spAutoFit/>
          </a:bodyPr>
          <a:lstStyle/>
          <a:p>
            <a:r>
              <a:rPr lang="en-GB" sz="1200" b="1" u="sng" dirty="0">
                <a:latin typeface="Comic Sans MS" panose="030F0702030302020204" pitchFamily="66" charset="0"/>
              </a:rPr>
              <a:t>ICT</a:t>
            </a:r>
            <a:r>
              <a:rPr lang="en-GB" sz="1200" b="1" dirty="0">
                <a:latin typeface="Comic Sans MS" panose="030F0702030302020204" pitchFamily="66" charset="0"/>
              </a:rPr>
              <a:t> Computer skills      </a:t>
            </a:r>
            <a:r>
              <a:rPr lang="en-GB" sz="1200" dirty="0">
                <a:latin typeface="Comic Sans MS" panose="030F0702030302020204" pitchFamily="66" charset="0"/>
              </a:rPr>
              <a:t>How to:                    use a track pad/mouse      turn on and off                open new windows         save files</a:t>
            </a:r>
            <a:endParaRPr lang="en-GB" sz="1200" b="1" u="sng" dirty="0">
              <a:latin typeface="Comic Sans MS" panose="030F0702030302020204" pitchFamily="66" charset="0"/>
            </a:endParaRPr>
          </a:p>
        </p:txBody>
      </p:sp>
      <p:sp>
        <p:nvSpPr>
          <p:cNvPr id="19" name="TextBox 18"/>
          <p:cNvSpPr txBox="1"/>
          <p:nvPr/>
        </p:nvSpPr>
        <p:spPr>
          <a:xfrm>
            <a:off x="5262980" y="4039031"/>
            <a:ext cx="1776639" cy="830997"/>
          </a:xfrm>
          <a:prstGeom prst="rect">
            <a:avLst/>
          </a:prstGeom>
          <a:noFill/>
          <a:ln w="38100">
            <a:solidFill>
              <a:schemeClr val="tx1"/>
            </a:solidFill>
          </a:ln>
        </p:spPr>
        <p:txBody>
          <a:bodyPr wrap="square" rtlCol="0">
            <a:spAutoFit/>
          </a:bodyPr>
          <a:lstStyle/>
          <a:p>
            <a:r>
              <a:rPr lang="en-GB" sz="1200" b="1" u="sng" dirty="0">
                <a:latin typeface="Comic Sans MS" panose="030F0702030302020204" pitchFamily="66" charset="0"/>
              </a:rPr>
              <a:t>PSHCE</a:t>
            </a:r>
          </a:p>
          <a:p>
            <a:r>
              <a:rPr lang="en-GB" sz="1200" dirty="0">
                <a:latin typeface="Comic Sans MS" panose="030F0702030302020204" pitchFamily="66" charset="0"/>
              </a:rPr>
              <a:t>Politeness and courtesy.</a:t>
            </a:r>
          </a:p>
          <a:p>
            <a:r>
              <a:rPr lang="en-GB" sz="1200" dirty="0">
                <a:latin typeface="Comic Sans MS" panose="030F0702030302020204" pitchFamily="66" charset="0"/>
              </a:rPr>
              <a:t>Friendships</a:t>
            </a:r>
          </a:p>
        </p:txBody>
      </p:sp>
    </p:spTree>
    <p:extLst>
      <p:ext uri="{BB962C8B-B14F-4D97-AF65-F5344CB8AC3E}">
        <p14:creationId xmlns:p14="http://schemas.microsoft.com/office/powerpoint/2010/main" val="11125125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7E37732EC00748B4EF9DF4C6007C1E" ma:contentTypeVersion="10" ma:contentTypeDescription="Create a new document." ma:contentTypeScope="" ma:versionID="8a05e072fa632441208d6ad5eabaf778">
  <xsd:schema xmlns:xsd="http://www.w3.org/2001/XMLSchema" xmlns:xs="http://www.w3.org/2001/XMLSchema" xmlns:p="http://schemas.microsoft.com/office/2006/metadata/properties" xmlns:ns2="20ddfa67-2759-4490-a676-38c6203a12b4" xmlns:ns3="b7517373-f116-4b27-b782-d3d3c0f69947" targetNamespace="http://schemas.microsoft.com/office/2006/metadata/properties" ma:root="true" ma:fieldsID="f9d3ddca08bcbd18b0941ff3bfa0f773" ns2:_="" ns3:_="">
    <xsd:import namespace="20ddfa67-2759-4490-a676-38c6203a12b4"/>
    <xsd:import namespace="b7517373-f116-4b27-b782-d3d3c0f699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ddfa67-2759-4490-a676-38c6203a12b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517373-f116-4b27-b782-d3d3c0f6994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2EA8FE-31BE-4FD4-BB52-6AF596CE7F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ddfa67-2759-4490-a676-38c6203a12b4"/>
    <ds:schemaRef ds:uri="b7517373-f116-4b27-b782-d3d3c0f699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79F5043-E943-4E2B-9614-E40305560766}">
  <ds:schemaRefs>
    <ds:schemaRef ds:uri="http://schemas.microsoft.com/sharepoint/v3/contenttype/forms"/>
  </ds:schemaRefs>
</ds:datastoreItem>
</file>

<file path=customXml/itemProps3.xml><?xml version="1.0" encoding="utf-8"?>
<ds:datastoreItem xmlns:ds="http://schemas.openxmlformats.org/officeDocument/2006/customXml" ds:itemID="{56405052-AE05-479A-A01F-8770338115D0}">
  <ds:schemaRefs>
    <ds:schemaRef ds:uri="http://purl.org/dc/terms/"/>
    <ds:schemaRef ds:uri="20ddfa67-2759-4490-a676-38c6203a12b4"/>
    <ds:schemaRef ds:uri="http://schemas.microsoft.com/office/2006/metadata/properties"/>
    <ds:schemaRef ds:uri="http://purl.org/dc/dcmitype/"/>
    <ds:schemaRef ds:uri="b7517373-f116-4b27-b782-d3d3c0f69947"/>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371</TotalTime>
  <Words>364</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Comic Sans MS</vt:lpstr>
      <vt:lpstr>KG Miss Kindergarten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Weald01</dc:creator>
  <cp:lastModifiedBy>Wayne Emerson</cp:lastModifiedBy>
  <cp:revision>24</cp:revision>
  <dcterms:created xsi:type="dcterms:W3CDTF">2017-12-08T09:33:24Z</dcterms:created>
  <dcterms:modified xsi:type="dcterms:W3CDTF">2019-10-22T12:03:43Z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0x0101002F7E37732EC00748B4EF9DF4C6007C1E</vt:lpwstr>
  </property>
</Properties>
</file>